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3968" y="3068960"/>
            <a:ext cx="4464496" cy="2448272"/>
          </a:xfrm>
          <a:prstGeom prst="roundRect">
            <a:avLst>
              <a:gd name="adj" fmla="val 0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Овсянникова Виктория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Дошкольное Учреждение 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 «детский сад №3»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ГБОУ ООШ №4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Научный руководитель: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Ф. И. О.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Горбунова Т.В.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должность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</a:t>
            </a:r>
            <a:endParaRPr lang="ru-RU" sz="10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908720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CC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«Сливочное масло -      молочный продукт»</a:t>
            </a:r>
            <a:endParaRPr lang="ru-RU" sz="5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3\AppData\Local\Microsoft\Windows\Temporary Internet Files\Content.Word\DSC00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424847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3\AppData\Local\Microsoft\Windows\Temporary Internet Files\Content.Word\DSC00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3986790" cy="384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3\Desktop\проекты 14\коров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604099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90872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3\Desktop\проекты 14\корова\36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94066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3\Desktop\проекты 14\корова\12931012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99804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Рабочий стол\фото горбунова\P1200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453650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1\Рабочий стол\фото горбунова\P12002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9"/>
            <a:ext cx="450291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Рабочий стол\фото горбунова\P1200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3744416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1\Рабочий стол\фото горбунова\P1200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7444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930" y="26064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Рабочий стол\фото горбунова\P12003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12879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\Desktop\проекты\корова\DSC001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52839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1\Рабочий стол\фото горбунова\P1200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3888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1\Рабочий стол\фото горбунова\P1200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385370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\Desktop\проекты\корова\DSC00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24847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3\Desktop\проекты\корова\DSC00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46449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\AppData\Local\Microsoft\Windows\Temporary Internet Files\Content.Word\DSC00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36912"/>
            <a:ext cx="424847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3\Desktop\проекты\корова\DSC001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43924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44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3</cp:lastModifiedBy>
  <cp:revision>126</cp:revision>
  <dcterms:created xsi:type="dcterms:W3CDTF">2010-05-23T14:28:12Z</dcterms:created>
  <dcterms:modified xsi:type="dcterms:W3CDTF">2014-02-25T08:04:52Z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